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5" r:id="rId2"/>
    <p:sldId id="28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9" r:id="rId12"/>
    <p:sldId id="350" r:id="rId13"/>
    <p:sldId id="351" r:id="rId14"/>
    <p:sldId id="352" r:id="rId15"/>
    <p:sldId id="353" r:id="rId16"/>
    <p:sldId id="354" r:id="rId17"/>
    <p:sldId id="26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0C"/>
    <a:srgbClr val="BC4A04"/>
    <a:srgbClr val="D8F892"/>
    <a:srgbClr val="1E3E24"/>
    <a:srgbClr val="5C4E66"/>
    <a:srgbClr val="6B4950"/>
    <a:srgbClr val="9A6B75"/>
    <a:srgbClr val="FBCB8A"/>
    <a:srgbClr val="E25A5C"/>
    <a:srgbClr val="F1B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8CF5-331E-4420-A3B4-1C3A3402DFCB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98C6-D9AE-4F00-9C1E-97A5014C52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3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5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37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671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97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7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2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046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0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30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1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4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B717-18C2-4F6D-BFB1-FBD90B59D150}" type="datetimeFigureOut">
              <a:rPr lang="vi-VN" smtClean="0"/>
              <a:pPr/>
              <a:t>13/05/2021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5F4D-E71B-4BAD-91A9-36C30E5854A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3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F4EC-31E3-4F88-B86B-E736D3C8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2FD5E-1A7B-488A-9D9E-A57827EF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" y="0"/>
            <a:ext cx="12192000" cy="696296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757501-CF10-436C-862B-45DE9B2AECA2}"/>
              </a:ext>
            </a:extLst>
          </p:cNvPr>
          <p:cNvSpPr txBox="1">
            <a:spLocks/>
          </p:cNvSpPr>
          <p:nvPr/>
        </p:nvSpPr>
        <p:spPr>
          <a:xfrm>
            <a:off x="2747628" y="274638"/>
            <a:ext cx="6696744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dirty="0"/>
              <a:t>UBND QUẬN TÂN BÌNH</a:t>
            </a:r>
            <a:r>
              <a:rPr lang="vi-VN" sz="3200" b="1" dirty="0"/>
              <a:t/>
            </a:r>
            <a:br>
              <a:rPr lang="vi-VN" sz="3200" b="1" dirty="0"/>
            </a:br>
            <a:r>
              <a:rPr lang="vi-VN" sz="3200" b="1" dirty="0"/>
              <a:t>TRƯỜNG TIỂU HỌC CHI LĂNG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0355D-115E-43FC-935D-52567C44878C}"/>
              </a:ext>
            </a:extLst>
          </p:cNvPr>
          <p:cNvSpPr txBox="1"/>
          <p:nvPr/>
        </p:nvSpPr>
        <p:spPr>
          <a:xfrm>
            <a:off x="1775520" y="2060848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+mj-lt"/>
              </a:rPr>
              <a:t>BÀI GIẢNG</a:t>
            </a:r>
          </a:p>
          <a:p>
            <a:pPr algn="ctr"/>
            <a:r>
              <a:rPr lang="vi-VN" sz="8000" b="1" dirty="0">
                <a:solidFill>
                  <a:srgbClr val="0000FF"/>
                </a:solidFill>
                <a:latin typeface="+mj-lt"/>
              </a:rPr>
              <a:t>MÔN MĨ THUẬT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TUẦN 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F89BA-BC9B-4A53-9B0C-D863C81458A9}"/>
              </a:ext>
            </a:extLst>
          </p:cNvPr>
          <p:cNvCxnSpPr>
            <a:cxnSpLocks/>
          </p:cNvCxnSpPr>
          <p:nvPr/>
        </p:nvCxnSpPr>
        <p:spPr>
          <a:xfrm>
            <a:off x="5159896" y="1412876"/>
            <a:ext cx="165618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-730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HƯỚNG DẪN CÁCH VẼ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54276" y="4586622"/>
            <a:ext cx="5717921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1566" y="2276872"/>
            <a:ext cx="500334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 CON VẬT EM YÊU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9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24922" y="5589240"/>
            <a:ext cx="4867672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35" y="548680"/>
            <a:ext cx="6691845" cy="467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7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23792" y="5733256"/>
            <a:ext cx="4407490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24" y="404664"/>
            <a:ext cx="698702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9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11824" y="5733256"/>
            <a:ext cx="3064768" cy="43704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4: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Ve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̃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76672"/>
            <a:ext cx="7198031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2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792" y="-63416"/>
            <a:ext cx="2881536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 VẼ</a:t>
            </a:r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949827" y="1420034"/>
            <a:ext cx="293438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ĐỀ TÀI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07968" y="2060848"/>
            <a:ext cx="576064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8505203" y="3467185"/>
            <a:ext cx="288032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664560" y="4961591"/>
            <a:ext cx="576064" cy="3672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2544" y="1921331"/>
            <a:ext cx="882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BƯỚC 1</a:t>
            </a:r>
            <a:endParaRPr lang="vi-V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32504" y="1817596"/>
            <a:ext cx="882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BƯỚC 2</a:t>
            </a:r>
            <a:endParaRPr lang="vi-V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52897" y="4822074"/>
            <a:ext cx="882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BƯỚC 3</a:t>
            </a:r>
            <a:endParaRPr lang="vi-V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1042" y="4703753"/>
            <a:ext cx="8820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BƯỚC 4</a:t>
            </a:r>
            <a:endParaRPr lang="vi-VN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24" y="1052736"/>
            <a:ext cx="3184985" cy="2225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27" y="3994777"/>
            <a:ext cx="3364257" cy="2392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4" y="3879849"/>
            <a:ext cx="3525623" cy="243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44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720" y="-20041"/>
            <a:ext cx="52578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THAM KHẢO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DSCN4259"/>
          <p:cNvPicPr>
            <a:picLocks noChangeAspect="1" noChangeArrowheads="1"/>
          </p:cNvPicPr>
          <p:nvPr/>
        </p:nvPicPr>
        <p:blipFill rotWithShape="1"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5382" r="3024" b="8503"/>
          <a:stretch/>
        </p:blipFill>
        <p:spPr bwMode="auto">
          <a:xfrm>
            <a:off x="983432" y="4035929"/>
            <a:ext cx="4014148" cy="259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082472"/>
            <a:ext cx="4189769" cy="2679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P4230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432" y="1052736"/>
            <a:ext cx="4014148" cy="2708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8088" y="4035928"/>
            <a:ext cx="4189769" cy="259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899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5440" y="76470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THỰC HÀNH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590" y="3140968"/>
            <a:ext cx="10285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3104269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2060848"/>
            <a:ext cx="10657184" cy="1863080"/>
          </a:xfrm>
        </p:spPr>
        <p:txBody>
          <a:bodyPr>
            <a:noAutofit/>
          </a:bodyPr>
          <a:lstStyle/>
          <a:p>
            <a:pPr algn="ctr"/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chúc các em </a:t>
            </a:r>
            <a:b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8000" b="1" dirty="0">
                <a:solidFill>
                  <a:schemeClr val="accent1">
                    <a:lumMod val="75000"/>
                  </a:schemeClr>
                </a:solidFill>
              </a:rPr>
              <a:t>hoàn thành bài tốt</a:t>
            </a:r>
          </a:p>
        </p:txBody>
      </p:sp>
      <p:pic>
        <p:nvPicPr>
          <p:cNvPr id="4" name="Content Placeholder 3" descr="1269333669_470x353_windmills-watercolor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1775520" y="2204864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CHÚC CÁC EM</a:t>
            </a:r>
          </a:p>
          <a:p>
            <a:pPr algn="ctr"/>
            <a:r>
              <a:rPr lang="vi-VN" sz="60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HOÀN THÀNH BÀI TỐT</a:t>
            </a:r>
            <a:endParaRPr lang="vi-VN" sz="60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E1F0498-39C2-40D6-847D-B1F5A940B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" y="0"/>
            <a:ext cx="12192000" cy="6840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0355D-115E-43FC-935D-52567C44878C}"/>
              </a:ext>
            </a:extLst>
          </p:cNvPr>
          <p:cNvSpPr txBox="1"/>
          <p:nvPr/>
        </p:nvSpPr>
        <p:spPr>
          <a:xfrm>
            <a:off x="1783788" y="908720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80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ĐỀ TÀI TỰ DO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4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1" b="10178"/>
          <a:stretch/>
        </p:blipFill>
        <p:spPr>
          <a:xfrm>
            <a:off x="3983994" y="2065580"/>
            <a:ext cx="2794373" cy="3921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459337"/>
            <a:ext cx="3313584" cy="199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09472"/>
            <a:ext cx="3248472" cy="252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77125" y="2793939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36160" y="3568998"/>
            <a:ext cx="417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45493" y="4212965"/>
            <a:ext cx="569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có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những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hình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ảnh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nào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36160" y="4943591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688" y="1062521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TRẢ LỜI NHỮNG CÂU HỎI SAU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810869"/>
            <a:ext cx="565556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76120" y="2348880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đàn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trống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mái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đàn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con.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2" y="1916832"/>
            <a:ext cx="6099574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92144" y="2414208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cảnh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thuyền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núi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́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1" b="10178"/>
          <a:stretch/>
        </p:blipFill>
        <p:spPr>
          <a:xfrm>
            <a:off x="1847528" y="1484783"/>
            <a:ext cx="3540717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0" y="2414787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tài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mắt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kính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Màu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sắc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.́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832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TÌM VÀ CHỌN NỘI DUNG ĐỀ TÀI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72" y="2420888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KỂ MỘT SỐ ĐỀ TÀI MÀ EM THÍCH NHẤT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1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-12077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NGOÀI RA CÒN NHỮNG ĐỀ TÀI: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5" y="980728"/>
            <a:ext cx="3369535" cy="2348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3850275"/>
            <a:ext cx="3425284" cy="2291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980728"/>
            <a:ext cx="3425284" cy="2276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5" y="3921312"/>
            <a:ext cx="3382585" cy="23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20824" y="3257226"/>
            <a:ext cx="3124200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Vui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5835" y="6073554"/>
            <a:ext cx="4752528" cy="683264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Ngày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nha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̀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giáo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Việt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Nam 20-11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74754" y="3329234"/>
            <a:ext cx="4141072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Ngày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Tết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rung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thu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104112" y="6237312"/>
            <a:ext cx="3124200" cy="38779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Đề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tài</a:t>
            </a:r>
            <a:r>
              <a:rPr lang="en-US" alt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Học</a:t>
            </a:r>
            <a:r>
              <a:rPr lang="en-US" altLang="vi-V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tập</a:t>
            </a:r>
            <a:endParaRPr lang="en-US" altLang="vi-V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1772816"/>
            <a:ext cx="648072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Đề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tài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vẽ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tranh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rất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phong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phú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như</a:t>
            </a:r>
            <a:r>
              <a:rPr lang="en-US" altLang="vi-VN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đội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vi-VN" b="1" dirty="0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vi-VN" b="1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b="1" dirty="0">
                <a:solidFill>
                  <a:srgbClr val="B107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20-11,…</a:t>
            </a:r>
            <a:endParaRPr lang="en-US" altLang="vi-VN" dirty="0">
              <a:solidFill>
                <a:srgbClr val="B107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993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392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I: TÌM VÀ CHỌN NỘI DUNG ĐỀ TÀI</vt:lpstr>
      <vt:lpstr>I: TÌM VÀ CHỌN NỘI DUNG ĐỀ TÀI</vt:lpstr>
      <vt:lpstr>I: TÌM VÀ CHỌN NỘI DUNG ĐỀ TÀI</vt:lpstr>
      <vt:lpstr>I: TÌM VÀ CHỌN NỘI DUNG ĐỀ TÀI</vt:lpstr>
      <vt:lpstr>I: TÌM VÀ CHỌN NỘI DUNG ĐỀ TÀI</vt:lpstr>
      <vt:lpstr>NGOÀI RA CÒN NHỮNG ĐỀ TÀI:</vt:lpstr>
      <vt:lpstr>Kết luận</vt:lpstr>
      <vt:lpstr>II: HƯỚNG DẪN CÁCH VẼ</vt:lpstr>
      <vt:lpstr>PowerPoint Presentation</vt:lpstr>
      <vt:lpstr>PowerPoint Presentation</vt:lpstr>
      <vt:lpstr>PowerPoint Presentation</vt:lpstr>
      <vt:lpstr>CÁCH VẼ</vt:lpstr>
      <vt:lpstr>BÀI THAM KHẢO</vt:lpstr>
      <vt:lpstr>III: THỰC HÀNH</vt:lpstr>
      <vt:lpstr>chúc các em  hoàn thành bài tốt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CHI LĂNG</dc:title>
  <dc:creator>My PC</dc:creator>
  <cp:lastModifiedBy>My PC</cp:lastModifiedBy>
  <cp:revision>395</cp:revision>
  <dcterms:created xsi:type="dcterms:W3CDTF">2020-04-13T05:57:29Z</dcterms:created>
  <dcterms:modified xsi:type="dcterms:W3CDTF">2021-05-13T02:45:24Z</dcterms:modified>
</cp:coreProperties>
</file>